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2346-2E19-4FDE-87FE-292EAC44B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6E009-2902-47C6-B4FC-523CCBBA0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82E34-9170-47B5-9B7D-E7F44C7B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5965F-21F0-47D2-9AC8-57BD5AB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BD10-BD55-4CEA-AE19-2C010CE8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16A5-1D37-47B7-BC02-9E9745AD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A9470-36B4-4450-BC62-970D9E600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7F10-E5D6-4E9C-A2F0-3999DCF6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052A-7DB4-4BC2-B995-F41E3A6D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1C12-0B3C-460E-B208-89971356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3E668-EDF6-4102-A7FA-8FF6B85C6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2FD9B-490E-4A9C-AD02-08F87CA0A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CABB-C9F6-439A-962C-6936FE9F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9932-AE6E-4FD0-A834-B93A584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1845-DACD-4CBF-8396-AC11F1CB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831E-45C8-4109-A04F-443B176B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3D2C-798E-46DF-A01E-D7EA2542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0A09-9D4E-47EB-B9BB-AAC137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547E-8250-44F7-B872-47C5771B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8CDE-A40A-4CC0-BA89-0DDF229E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1FB-B28B-4553-81EC-12595CC2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F02F6-BF3C-4C69-9DF3-CE94A275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FE92F-3543-4ADE-B1D2-20CCBC68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EFBDB-B394-42A9-BC47-F1F1DBAC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2E349-D4A6-4457-9881-FE223B0F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6040-1C55-42AB-A34C-FC90794C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5BCA-C037-496C-A320-7F748B147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C08A4-9C85-447D-8C4C-604F8EF8C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A6F52-F6F7-4C5F-B587-006ABD70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2E1D3-502F-4603-A63B-E926E795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68E01-9879-4591-A242-F191B162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5366-6186-40FE-9C35-6A68BEDC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A00C2-3E98-4A68-A906-7E9DA5D0B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DD611-B332-4459-BEB1-0DDC324A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29C48-7C4E-4BA8-AF77-2D3006BCF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D03A1-5AFA-497F-84C0-4F5A40BB2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915E4-0D78-43D4-9549-122B3796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D64E6-C3AF-45A4-848A-523E32B3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0058E-C632-48B4-8301-26F38168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2DD1-77FB-4AE4-BDD0-B03F5133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2EE96-9C2C-4918-BF59-1439831E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732B3-A34F-4573-BD12-B4D7E82E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DC638-2579-44DB-9091-AD753797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74B23-0093-4417-BB26-E7DA5228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18C35-D187-4237-AC42-A9FBF267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8FEB-14BB-40D0-A077-4FA0A185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B1D5-ABD0-41B5-A3D8-4996BE9E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FDFC-9223-43D5-86D0-BC4258EB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61F1-136B-499E-8D21-F85129D7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CB014-8670-4606-9765-AF8E15DB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B029-7F63-4EAD-AEA2-8EAD7E2E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BC3AC-58EE-4913-9678-72ECC4F1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854B-8E13-40E4-AAA2-C9ADAB3C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66AA7-3E7B-4C04-9810-2B94B06EA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29BB7-E7A6-4857-9EB2-4ED2FAFCC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7145-54D8-440A-8F81-06ABB4A8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20980-DF01-4AE3-8C64-A726C805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12CC6-DE44-4447-A47A-D692152A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AD177-5D49-4A3A-A373-B0E7A4F9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E253C-ECA0-4F7E-BF54-21ED592C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FD35-1441-4E03-9196-1E0B2CE4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95AA-C818-46B6-8C4E-CA7F4CA7A73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81164-3102-497F-813A-5AA310725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30F8-8872-4B5B-B44C-3F9DCCDA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709B-A355-4F4E-AE02-6D31E902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ain.com/insights/do-this-not-that-prescriptive-analytics-in-sales-and-market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ciencedirect.com/science/article/abs/pii/S0957417420304206" TargetMode="External"/><Relationship Id="rId4" Type="http://schemas.openxmlformats.org/officeDocument/2006/relationships/hyperlink" Target="https://data-flair.training/blogs/data-science-r-movie-recommend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ainingeducationmanagement.com/adaptive-learning-equals-personaliz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9645705_Eliciting_Fairness_in_Multiplayer_Bargaining_through_Network-based_Role_Assignment_Extended_Abstrac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o.medium.com/max/1400/1*LaMfmIN2EEHmnPYdIrU8Xw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.com/predictive-recruitment-analytic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yolabs.com/blog/price-optimization-machine-learn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9/07/what-ai-driven-decision-making-looks-lik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48A37-56B1-4F09-9850-DAD2F37C2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10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00C62-B359-442B-954D-B214E984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Prescriptive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D46DB-F6D0-47DF-AE39-0004007AE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Stephen Downes</a:t>
            </a:r>
          </a:p>
          <a:p>
            <a:r>
              <a:rPr lang="en-US">
                <a:solidFill>
                  <a:srgbClr val="FFFFFF"/>
                </a:solidFill>
              </a:rPr>
              <a:t>October 22, 2021</a:t>
            </a:r>
          </a:p>
        </p:txBody>
      </p:sp>
    </p:spTree>
    <p:extLst>
      <p:ext uri="{BB962C8B-B14F-4D97-AF65-F5344CB8AC3E}">
        <p14:creationId xmlns:p14="http://schemas.microsoft.com/office/powerpoint/2010/main" val="834697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FDE0-0AB9-447D-B5FD-0A377B41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68CD-F248-4D23-BB84-62B13BEE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308" y="1482436"/>
            <a:ext cx="25014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Prescriptive analytics recommend solutions.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8AAA3-57E7-4B05-832B-87E30FA37B27}"/>
              </a:ext>
            </a:extLst>
          </p:cNvPr>
          <p:cNvSpPr txBox="1"/>
          <p:nvPr/>
        </p:nvSpPr>
        <p:spPr>
          <a:xfrm>
            <a:off x="949035" y="6169709"/>
            <a:ext cx="923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https://www.bain.com/insights/do-this-not-that-prescriptive-analytics-in-sales-and-marketing/</a:t>
            </a:r>
            <a:r>
              <a:rPr lang="en-US" dirty="0"/>
              <a:t>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DEC3649-9973-4DB3-8B56-E3DF1362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71897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AF87-16EC-4B23-A45E-5D98B18B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Recommendations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22697-5B1F-4C22-AA7A-CEF9676BD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Content Recommendations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890A79-9067-4FF4-90CE-8BE8CEF2C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Learning Path Recommendations</a:t>
            </a:r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1D6CAC5C-075A-40B8-855A-D84A72E793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59" y="2603325"/>
            <a:ext cx="5183188" cy="252962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99CD8E-D7F2-4B20-9316-1DBC40737F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4258" y="2620693"/>
            <a:ext cx="4660059" cy="277991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BFF43B-5F61-4089-80AF-30CC1236C1E2}"/>
              </a:ext>
            </a:extLst>
          </p:cNvPr>
          <p:cNvSpPr txBox="1"/>
          <p:nvPr/>
        </p:nvSpPr>
        <p:spPr>
          <a:xfrm>
            <a:off x="836612" y="5543332"/>
            <a:ext cx="3701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https://data-flair.training/blogs/data-science-r-movie-recommendation/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EF204-7548-46BD-BEFA-B7FF27FA35F0}"/>
              </a:ext>
            </a:extLst>
          </p:cNvPr>
          <p:cNvSpPr txBox="1"/>
          <p:nvPr/>
        </p:nvSpPr>
        <p:spPr>
          <a:xfrm>
            <a:off x="6172200" y="5577650"/>
            <a:ext cx="472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https://www.sciencedirect.com/science/article/abs/pii/S0957417420304206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04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F939-5225-4FD0-BD5F-207A5D31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DE4B5-AB29-4052-A0E1-94E37754BA67}"/>
              </a:ext>
            </a:extLst>
          </p:cNvPr>
          <p:cNvSpPr txBox="1"/>
          <p:nvPr/>
        </p:nvSpPr>
        <p:spPr>
          <a:xfrm>
            <a:off x="838200" y="6042026"/>
            <a:ext cx="9368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https://trainingeducationmanagement.com/adaptive-learning-equals-personalization/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45B6881B-48C2-4617-97C3-1015430A3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7699"/>
            <a:ext cx="5619750" cy="363855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9879F7-FC1D-4879-9422-80D176D0503E}"/>
              </a:ext>
            </a:extLst>
          </p:cNvPr>
          <p:cNvSpPr txBox="1"/>
          <p:nvPr/>
        </p:nvSpPr>
        <p:spPr>
          <a:xfrm>
            <a:off x="6457950" y="1907699"/>
            <a:ext cx="467621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“The key to making these systems so adaptive is artificial intelligence built into them which monitors student’s inputs and responses and adjusts the difficulty of content accordingly.”</a:t>
            </a:r>
          </a:p>
        </p:txBody>
      </p:sp>
    </p:spTree>
    <p:extLst>
      <p:ext uri="{BB962C8B-B14F-4D97-AF65-F5344CB8AC3E}">
        <p14:creationId xmlns:p14="http://schemas.microsoft.com/office/powerpoint/2010/main" val="299868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B2C8-F262-4548-95E5-E4EA72C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Group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2327-6F31-4F0C-B066-E1201AA6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72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courses with large and variable numbers of people it can be a challenge to assign people to viable groups for tasks or projects.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2983F-2A56-4250-A593-3FB0CCF0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44" y="1690688"/>
            <a:ext cx="6934200" cy="4286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2AC19-D727-464E-9A20-3D6C24738A38}"/>
              </a:ext>
            </a:extLst>
          </p:cNvPr>
          <p:cNvSpPr txBox="1"/>
          <p:nvPr/>
        </p:nvSpPr>
        <p:spPr>
          <a:xfrm>
            <a:off x="838200" y="4422637"/>
            <a:ext cx="34588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https://www.researchgate.net/publication/349645705_Eliciting_Fairness_in_Multiplayer_Bargaining_through_Network-based_Role_Assignment_Extended_Abstract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3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5568-171E-477D-B852-6AE703EA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A262-6C16-4A4C-A5D4-84C15580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424" y="1825625"/>
            <a:ext cx="5746376" cy="4351338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are applications that would match students with potential co-op placement.</a:t>
            </a:r>
            <a:endParaRPr lang="en-US" sz="400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example, the Treasury Board of Canada is piloting Micro-missions, which use AI matching to support “short-term, voluntary opportunities for employees to showcase and develop their skills.” (Secretariat, TBS, 2016)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13254C-F180-4734-8254-7AB552C9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486803" cy="19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30A73AD-06BD-40A8-B055-ACAF6E21A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1920"/>
            <a:ext cx="4321246" cy="2438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40D35E-97BE-4EF4-B360-38834792272F}"/>
              </a:ext>
            </a:extLst>
          </p:cNvPr>
          <p:cNvSpPr txBox="1"/>
          <p:nvPr/>
        </p:nvSpPr>
        <p:spPr>
          <a:xfrm>
            <a:off x="5835853" y="5874575"/>
            <a:ext cx="4321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https://miro.medium.com/max/1400/1*LaMfmIN2EEHmnPYdIrU8Xw.png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67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FA49-85E6-4BF4-B750-F9ED9D4D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4478-85EB-4E63-BADF-7549B91C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120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“According to Korea Economic Research Institute (KERI), nearly a quarter of the top 131 corporations in the country currently use or plan to use AI in hiring.”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6FA2D-4CA2-4F7E-9605-79D1FD48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08" y="1785938"/>
            <a:ext cx="720090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9B6A0-5062-4A62-A43A-FE6A3C1FE634}"/>
              </a:ext>
            </a:extLst>
          </p:cNvPr>
          <p:cNvSpPr txBox="1"/>
          <p:nvPr/>
        </p:nvSpPr>
        <p:spPr>
          <a:xfrm>
            <a:off x="838200" y="6272213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https://ideal.com/predictive-recruitment-analytics/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44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6913-1608-4809-8100-30E46751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8D7B-C95B-4CAA-A35B-125B311F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072" y="1825625"/>
            <a:ext cx="2776728" cy="39239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new product, a clustering algorithm can quickly associate it with similar products to obtain a probable price segment.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3118FD-D851-4E35-8B61-431EAC3B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728" y="1467040"/>
            <a:ext cx="7474131" cy="3923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70D91B-9C1B-493F-B840-B1D1A1C32D8F}"/>
              </a:ext>
            </a:extLst>
          </p:cNvPr>
          <p:cNvSpPr txBox="1"/>
          <p:nvPr/>
        </p:nvSpPr>
        <p:spPr>
          <a:xfrm>
            <a:off x="838200" y="5564878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https://tryolabs.com/blog/price-optimization-machine-learning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111F-5252-4D2F-949D-C3D6B3D0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5BCC4-4170-498C-9C12-B84CC2D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8576"/>
            <a:ext cx="10515600" cy="1644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82828"/>
                </a:solidFill>
                <a:effectLst/>
                <a:latin typeface="Tiempos Text"/>
              </a:rPr>
              <a:t>AI can be trained to find segments in the population that best explain variance at fine-grain levels even if they are unintuitive to our human perceptions. AI has no problem dealing with thousands or even millions of groupings.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A96B0-8CCA-45E2-BCC8-2D052F962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1714"/>
            <a:ext cx="9229344" cy="288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E24E6-319B-46D8-AB39-AF41F1D3D8CC}"/>
              </a:ext>
            </a:extLst>
          </p:cNvPr>
          <p:cNvSpPr txBox="1"/>
          <p:nvPr/>
        </p:nvSpPr>
        <p:spPr>
          <a:xfrm>
            <a:off x="838199" y="6252882"/>
            <a:ext cx="10806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https://hbr.org/2019/07/what-ai-driven-decision-making-looks-like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488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352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Tiempos Text</vt:lpstr>
      <vt:lpstr>Office Theme</vt:lpstr>
      <vt:lpstr>Prescriptive Analytics</vt:lpstr>
      <vt:lpstr>Prescriptive Analytics</vt:lpstr>
      <vt:lpstr>Learning Recommendations</vt:lpstr>
      <vt:lpstr>Adaptive Learning</vt:lpstr>
      <vt:lpstr>Adaptive Group Formation</vt:lpstr>
      <vt:lpstr>Placement Matching</vt:lpstr>
      <vt:lpstr>Hiring</vt:lpstr>
      <vt:lpstr>Pricing</vt:lpstr>
      <vt:lpstr>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Prescriptive Analytics</dc:title>
  <dc:creator>Stephen Downes</dc:creator>
  <cp:lastModifiedBy>Stephen Downes</cp:lastModifiedBy>
  <cp:revision>3</cp:revision>
  <dcterms:created xsi:type="dcterms:W3CDTF">2021-10-21T19:14:37Z</dcterms:created>
  <dcterms:modified xsi:type="dcterms:W3CDTF">2021-10-26T18:20:09Z</dcterms:modified>
</cp:coreProperties>
</file>